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3" r:id="rId3"/>
    <p:sldId id="258" r:id="rId4"/>
    <p:sldId id="257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6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56D29-DF99-4639-98DA-EB4B87721B8B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5E527-F67B-489E-9DDB-A9ED976A0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3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5E527-F67B-489E-9DDB-A9ED976A09B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890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CBD4E7-5983-418A-AEEC-AC80CF1C6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0D168CF-9F8F-4180-B9E7-60A823BA3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699F1D-8959-4357-A1B5-F439519B9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3813-1320-4C08-AC5C-38A26ABE3DE3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5A9ECC-4859-4B41-B0E3-C402CB2EB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E8C3BD-2E42-42A3-BEC2-5183F00B1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ED07-E3DC-444C-A17D-50D1F23C6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26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CEA84F-FF58-4011-98A8-FCA7BEF3F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84B05D-2AD8-4743-92E2-4E7D9A883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40EAC5-5060-4D99-A689-489C47FBF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3813-1320-4C08-AC5C-38A26ABE3DE3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D25E3C-5C2B-48E8-ACA1-77BF0C985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7DCA2E-9ADE-4F55-A6F2-376E43A52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ED07-E3DC-444C-A17D-50D1F23C6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75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5B84D8D-9EE0-42F4-A871-1C89FA4ACF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18F73D0-D08D-4E9A-8BFA-FFB67FE42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1828A2-F95D-4FB6-9AB5-C66A80FCE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3813-1320-4C08-AC5C-38A26ABE3DE3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2A54F5-F83D-4971-ADFB-D9DF36C1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BBCDB8-8F46-49D5-938B-BFA6818C2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ED07-E3DC-444C-A17D-50D1F23C6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12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F75D18-5135-4739-B5AF-BB9BFCA4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B846B5-409B-41D9-B532-6A6926A98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E346A9-9608-4A10-AD53-D57BDC5C4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3813-1320-4C08-AC5C-38A26ABE3DE3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C9CD4C-6046-4177-AB7F-2515C3E4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E85297-2F7D-4860-9E32-A8AF12F3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ED07-E3DC-444C-A17D-50D1F23C6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051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02759-B4DE-4999-805B-7FF8E4092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C1F491-4DCF-4EFA-A43A-819033E3D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9017FC-49F6-4E01-84F6-70D73A124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3813-1320-4C08-AC5C-38A26ABE3DE3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E1A214-8976-4121-BBFD-5C02EBAF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5DAA9A-F86A-4EDD-B056-9C6EB6EF3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ED07-E3DC-444C-A17D-50D1F23C6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946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105279-2151-46F0-8EF4-29B8E0183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112D28-F0A7-4EE3-AE88-2A5CFDD39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6FDFC3-1CB6-4C61-B4C7-9F7FB40C8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B3585B-051F-40C7-B9DA-C79248CBC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3813-1320-4C08-AC5C-38A26ABE3DE3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C9991F-037C-4D74-99DB-BB950B2FA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8C803C-1DE8-4BBB-9188-63D81D8C2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ED07-E3DC-444C-A17D-50D1F23C6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894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EA1B2C-6038-42DE-B632-CD5E0E1BA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11D8D8-7B35-4182-B7F3-D7170C91F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AF3378F-459B-4F59-AA3F-66C2CC3DE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FAE6E-990D-4006-8BD0-EE891C50B5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A567CD-B779-4B58-9560-05E077B883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2D66F8E-3FB5-454F-A32E-90C71D41D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3813-1320-4C08-AC5C-38A26ABE3DE3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8B0DDE8-6363-457D-9C47-9FB665CA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BF32C79-A395-4A46-AD63-58C2DADD1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ED07-E3DC-444C-A17D-50D1F23C6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836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CD1BA-B5DC-4632-BE0A-C8DC09C38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FFCC86-BBC0-4A89-B5B3-053940EFA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3813-1320-4C08-AC5C-38A26ABE3DE3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9B1E6E1-41BF-46DD-A265-DF65DA92E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BF66D-9CA1-4FBF-9B7E-BAEEAD196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ED07-E3DC-444C-A17D-50D1F23C6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294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35611F-2FF0-4AD4-81DD-D3EFEEB0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3813-1320-4C08-AC5C-38A26ABE3DE3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1A49788-AACB-4E70-B72C-89C74E1C1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0C7773-8FEF-45A2-A2A5-2133C7A61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ED07-E3DC-444C-A17D-50D1F23C6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730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5273E-7897-407E-B381-FD64901A5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28FC1F-4F93-4875-B915-8BFEC6E5D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4B1325-3497-4EF0-83BD-E9DF0BA5E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5C74B2-C37F-487D-B87F-2F4E6C211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3813-1320-4C08-AC5C-38A26ABE3DE3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0836C2-67F5-4D65-9000-3E5F13571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928724-C1E0-462C-8F5C-88E13D297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ED07-E3DC-444C-A17D-50D1F23C6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225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294CE-B2FA-448F-87D8-A637F9FF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BCA1A03-4921-4BFA-96FE-5FC3BD70FC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F365E2-E607-4AB0-AF2B-99C901DAC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959F70-B5B9-42CE-A987-952267321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3813-1320-4C08-AC5C-38A26ABE3DE3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3E1506-82B2-4445-A83B-2F439E763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E681C3-3E0D-4D5D-8429-4338946EE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ED07-E3DC-444C-A17D-50D1F23C6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009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DFC8B04-C1CE-470A-8636-C809B18A8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6D2009-AE33-47E5-B989-7EFEE889A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40031F-53EA-4928-8047-D0ADF53FBF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F3813-1320-4C08-AC5C-38A26ABE3DE3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3F41D3-781D-4071-9BFA-0BFBE3C96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201473-2A1F-4BEF-90A9-0C1E257C7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9ED07-E3DC-444C-A17D-50D1F23C6E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552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50203-6BD7-4EB3-818E-63D8AE9C7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2592" y="182031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A method for context-based adaptive QRS</a:t>
            </a:r>
            <a:br>
              <a:rPr lang="en-US" altLang="zh-CN" dirty="0"/>
            </a:br>
            <a:r>
              <a:rPr lang="en-US" altLang="zh-CN" dirty="0"/>
              <a:t>clustering in real-time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309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20408-639D-4D5A-87B3-51D1C4C5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QRS characterization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A2D7A8-0E73-4BC8-90E5-A82136CC2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71" y="2274477"/>
            <a:ext cx="4949549" cy="28069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A5C0EBA-6190-4C90-A62F-0C5B7FB93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677" y="1369275"/>
            <a:ext cx="4376895" cy="461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70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20408-639D-4D5A-87B3-51D1C4C5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QRS characterization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44C213-53A6-4339-AA72-6120B3507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56" y="1850886"/>
            <a:ext cx="5289449" cy="41192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DFBE54-B24F-4BC5-BE4F-F2A30D65F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142" y="2713322"/>
            <a:ext cx="5749512" cy="149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19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954A0D-730E-4E7A-8D4A-1D8703F67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QRS characterization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C59CE7-1113-4ECD-8E14-716C402A7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710" y="1447732"/>
            <a:ext cx="5514547" cy="47597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F9971BA-01D4-41F9-B040-98E7D19AB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67" y="3121099"/>
            <a:ext cx="2671073" cy="70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3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9B281-D05F-4AC3-9E13-06D96CF8B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QRS temporal alignment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95793B-9E1C-4090-86EB-2879153AE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306" y="1656521"/>
            <a:ext cx="6010731" cy="442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83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A2FF3-AC87-4D09-9853-94334CADD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QRS temporal alignment</a:t>
            </a:r>
            <a:endParaRPr lang="zh-CN" altLang="en-US" dirty="0"/>
          </a:p>
        </p:txBody>
      </p:sp>
      <p:pic>
        <p:nvPicPr>
          <p:cNvPr id="2050" name="Picture 2" descr="https://images0.cnblogs.com/blog/434101/201305/09143115-3b440c0e84f3417fb7f42e88428ec030.jpg">
            <a:extLst>
              <a:ext uri="{FF2B5EF4-FFF2-40B4-BE49-F238E27FC236}">
                <a16:creationId xmlns:a16="http://schemas.microsoft.com/office/drawing/2014/main" id="{E9E25929-A3C2-4E66-9BA4-7E2428DD5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789" y="2397470"/>
            <a:ext cx="459105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DF3527-2622-4786-9C9A-4E60C0426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721" y="1188279"/>
            <a:ext cx="5047932" cy="467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37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84F619-D5A7-401E-9975-76606DF0F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Template matching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6C22D3-2667-4B18-8AF3-E183328B2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61" y="2015073"/>
            <a:ext cx="4677806" cy="4277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4DB752-CA15-43E7-9FAC-6C8FA4A9C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2442817"/>
            <a:ext cx="4677806" cy="35612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47202E-5041-41F5-8D09-83CE0D0B0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877" y="1356138"/>
            <a:ext cx="5449237" cy="3876261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3D02BC61-04BC-4B33-BDD6-90FB2319F26D}"/>
              </a:ext>
            </a:extLst>
          </p:cNvPr>
          <p:cNvSpPr/>
          <p:nvPr/>
        </p:nvSpPr>
        <p:spPr>
          <a:xfrm>
            <a:off x="7465391" y="4223456"/>
            <a:ext cx="472661" cy="66217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1AD6BE8-6447-438E-982B-7B0C9B63CFCD}"/>
              </a:ext>
            </a:extLst>
          </p:cNvPr>
          <p:cNvSpPr/>
          <p:nvPr/>
        </p:nvSpPr>
        <p:spPr>
          <a:xfrm>
            <a:off x="9139221" y="3779508"/>
            <a:ext cx="472661" cy="66217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664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DCB20-D076-440A-9097-749B78504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Template matching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875B5A4-9F05-40F9-905F-B80BC82D6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5590" y="1584614"/>
            <a:ext cx="5950845" cy="463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2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8D0DFD6-199F-4017-B0F0-F3806D36B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209" y="2471532"/>
            <a:ext cx="4601366" cy="434892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0F34934-E9A6-4481-AB28-ADE700C6F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Template matching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2F24D7-5373-4824-B075-F11DC65ED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684" y="1515166"/>
            <a:ext cx="4283582" cy="48392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DBFB98A-CFC7-4023-935C-6C81DD8B5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161" y="453394"/>
            <a:ext cx="4352718" cy="21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42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F34934-E9A6-4481-AB28-ADE700C6F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Template matching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EF588A-8639-43F1-9EE4-52130555E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45" y="1638852"/>
            <a:ext cx="5239752" cy="4622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69B04A-5535-4768-BC72-E2FE745AD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865" y="1690688"/>
            <a:ext cx="5156371" cy="403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58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AC805E-AB80-40EC-B897-05701D7E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Cluster selection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9B5D49C-F20D-424A-B5AD-BD99F0A97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2628" y="1448905"/>
            <a:ext cx="3850725" cy="517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30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75CA6-FDEB-4337-BFBC-1BD777BFB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PVC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8F663B-D82B-4E36-B6A2-B310DB57E1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04" y="1548153"/>
            <a:ext cx="11354700" cy="40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79AC360-3FF7-44E5-BC32-86814EB6E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593" y="2293071"/>
            <a:ext cx="121920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B684F2A-A9E4-4BBE-A285-E3D95251C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982" y="2873716"/>
            <a:ext cx="6648174" cy="383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92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77769C-2341-4DC8-B81E-CBD9150EA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88" y="622851"/>
            <a:ext cx="6375452" cy="22424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68041E-9589-45A3-87E7-1C706B5DA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488" y="3003825"/>
            <a:ext cx="5825767" cy="360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05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B99834-DDB8-43D4-A6F8-3FF937391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F38B95-18B2-476C-976C-75524E7AD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48" y="1690688"/>
            <a:ext cx="7673099" cy="460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19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5B92F4-B240-422D-9B81-96E5DE0A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3F62682-C3A1-4E3B-8B7A-4352A5256D79}"/>
              </a:ext>
            </a:extLst>
          </p:cNvPr>
          <p:cNvGrpSpPr/>
          <p:nvPr/>
        </p:nvGrpSpPr>
        <p:grpSpPr>
          <a:xfrm>
            <a:off x="755655" y="1513565"/>
            <a:ext cx="6630224" cy="4713284"/>
            <a:chOff x="2544698" y="1853704"/>
            <a:chExt cx="6630224" cy="4713284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F7DA24B-B36C-4F47-8584-FFE4BA525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4698" y="2683011"/>
              <a:ext cx="6630224" cy="3883977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2FF3835-EDD1-413E-8C55-069D998B2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4698" y="1853704"/>
              <a:ext cx="6630224" cy="997168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54FB0F3-002E-4100-AFB7-BA42990750C7}"/>
              </a:ext>
            </a:extLst>
          </p:cNvPr>
          <p:cNvSpPr txBox="1"/>
          <p:nvPr/>
        </p:nvSpPr>
        <p:spPr>
          <a:xfrm>
            <a:off x="7929217" y="2510733"/>
            <a:ext cx="37636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000" i="1" dirty="0"/>
              <a:t>Morphological features </a:t>
            </a:r>
          </a:p>
          <a:p>
            <a:pPr marL="342900" indent="-342900">
              <a:buAutoNum type="arabicPeriod"/>
            </a:pPr>
            <a:endParaRPr lang="en-US" altLang="zh-CN" sz="2000" i="1" dirty="0"/>
          </a:p>
          <a:p>
            <a:pPr marL="342900" indent="-342900">
              <a:buAutoNum type="arabicPeriod"/>
            </a:pPr>
            <a:r>
              <a:rPr lang="en-US" altLang="zh-CN" sz="2000" i="1" dirty="0"/>
              <a:t>Segmentation features</a:t>
            </a:r>
          </a:p>
          <a:p>
            <a:pPr marL="342900" indent="-342900">
              <a:buAutoNum type="arabicPeriod"/>
            </a:pPr>
            <a:endParaRPr lang="en-US" altLang="zh-CN" sz="2000" i="1" dirty="0"/>
          </a:p>
          <a:p>
            <a:pPr marL="342900" indent="-342900">
              <a:buAutoNum type="arabicPeriod"/>
            </a:pPr>
            <a:r>
              <a:rPr lang="en-US" altLang="zh-CN" sz="2000" i="1" dirty="0"/>
              <a:t>Statistical features</a:t>
            </a:r>
          </a:p>
          <a:p>
            <a:pPr marL="342900" indent="-342900">
              <a:buAutoNum type="arabicPeriod"/>
            </a:pPr>
            <a:endParaRPr lang="en-US" altLang="zh-CN" sz="2000" i="1" dirty="0"/>
          </a:p>
          <a:p>
            <a:pPr marL="342900" indent="-342900">
              <a:buAutoNum type="arabicPeriod"/>
            </a:pPr>
            <a:r>
              <a:rPr lang="en-US" altLang="zh-CN" sz="2000" i="1" dirty="0"/>
              <a:t>Transformed space features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7419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5B92F4-B240-422D-9B81-96E5DE0A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090875-7147-4284-802D-FC019801A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375" y="2004030"/>
            <a:ext cx="7810982" cy="260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66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93BA89-94AF-45B2-B09D-C2FA9C669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PRE-PROCESSING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67AB33-82F0-49F1-B408-50C8B692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08" y="2394226"/>
            <a:ext cx="5572092" cy="22062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9BA265-8A67-4E2A-BAEB-16FE97CE2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52" y="2180629"/>
            <a:ext cx="5042383" cy="263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11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F1D9C-A72B-40B0-B00D-AF129D544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Flow-chart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F0A232-2E22-4AA1-8594-929E57FA8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48" y="1478653"/>
            <a:ext cx="8834783" cy="47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21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20408-639D-4D5A-87B3-51D1C4C5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QRS characterization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9ED41E-6583-48B7-A61F-CF2B45623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463" y="1429680"/>
            <a:ext cx="6330832" cy="500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70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</TotalTime>
  <Words>50</Words>
  <Application>Microsoft Office PowerPoint</Application>
  <PresentationFormat>宽屏</PresentationFormat>
  <Paragraphs>26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A method for context-based adaptive QRS clustering in real-time</vt:lpstr>
      <vt:lpstr>PVC</vt:lpstr>
      <vt:lpstr>PowerPoint 演示文稿</vt:lpstr>
      <vt:lpstr>Introduction</vt:lpstr>
      <vt:lpstr>Introduction</vt:lpstr>
      <vt:lpstr>Introduction</vt:lpstr>
      <vt:lpstr>PRE-PROCESSING</vt:lpstr>
      <vt:lpstr>Flow-chart</vt:lpstr>
      <vt:lpstr>QRS characterization</vt:lpstr>
      <vt:lpstr>QRS characterization</vt:lpstr>
      <vt:lpstr>QRS characterization</vt:lpstr>
      <vt:lpstr>QRS characterization</vt:lpstr>
      <vt:lpstr>QRS temporal alignment</vt:lpstr>
      <vt:lpstr>QRS temporal alignment</vt:lpstr>
      <vt:lpstr>Template matching</vt:lpstr>
      <vt:lpstr>Template matching</vt:lpstr>
      <vt:lpstr>Template matching</vt:lpstr>
      <vt:lpstr>Template matching</vt:lpstr>
      <vt:lpstr>Cluster selection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method for context-based adaptive QRS clustering in real-time</dc:title>
  <dc:creator>韩 昊辰</dc:creator>
  <cp:lastModifiedBy>1036758468@qq.com</cp:lastModifiedBy>
  <cp:revision>29</cp:revision>
  <dcterms:created xsi:type="dcterms:W3CDTF">2020-06-15T11:43:50Z</dcterms:created>
  <dcterms:modified xsi:type="dcterms:W3CDTF">2020-06-17T01:34:36Z</dcterms:modified>
</cp:coreProperties>
</file>